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/>
    <p:restoredTop sz="94604"/>
  </p:normalViewPr>
  <p:slideViewPr>
    <p:cSldViewPr snapToGrid="0" snapToObjects="1">
      <p:cViewPr varScale="1">
        <p:scale>
          <a:sx n="151" d="100"/>
          <a:sy n="151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8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923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46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12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93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24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5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74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22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25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06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3693C-A299-034B-8C29-03E006F0F1F0}" type="datetimeFigureOut">
              <a:rPr kumimoji="1" lang="zh-CN" altLang="en-US" smtClean="0"/>
              <a:t>2017/12/22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A6FE8-7638-7F43-9AEE-06218D2C57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09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/>
        </p:nvGrpSpPr>
        <p:grpSpPr>
          <a:xfrm>
            <a:off x="1248889" y="947618"/>
            <a:ext cx="3866663" cy="4443825"/>
            <a:chOff x="1843249" y="499562"/>
            <a:chExt cx="3866663" cy="44438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3249" y="499562"/>
              <a:ext cx="1920000" cy="108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9912" y="499562"/>
              <a:ext cx="1920000" cy="108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3249" y="1620837"/>
              <a:ext cx="1920000" cy="108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9912" y="1620837"/>
              <a:ext cx="1920000" cy="108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3249" y="2742112"/>
              <a:ext cx="1920000" cy="108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9912" y="2742112"/>
              <a:ext cx="1920000" cy="108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3249" y="3863387"/>
              <a:ext cx="1920000" cy="1080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9912" y="3863387"/>
              <a:ext cx="1920000" cy="1080000"/>
            </a:xfrm>
            <a:prstGeom prst="rect">
              <a:avLst/>
            </a:prstGeom>
          </p:spPr>
        </p:pic>
      </p:grpSp>
      <p:grpSp>
        <p:nvGrpSpPr>
          <p:cNvPr id="21" name="组 20"/>
          <p:cNvGrpSpPr/>
          <p:nvPr/>
        </p:nvGrpSpPr>
        <p:grpSpPr>
          <a:xfrm>
            <a:off x="6741548" y="937407"/>
            <a:ext cx="3873380" cy="4454036"/>
            <a:chOff x="6741548" y="937407"/>
            <a:chExt cx="3873380" cy="445403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548" y="937407"/>
              <a:ext cx="1920000" cy="1080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4928" y="947618"/>
              <a:ext cx="1920000" cy="108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548" y="2068893"/>
              <a:ext cx="1920000" cy="1080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4928" y="2068893"/>
              <a:ext cx="1920000" cy="1080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548" y="3200379"/>
              <a:ext cx="1920000" cy="1080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4928" y="3200379"/>
              <a:ext cx="1920000" cy="1080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548" y="4311443"/>
              <a:ext cx="1920000" cy="1080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4928" y="4311443"/>
              <a:ext cx="192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5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 27"/>
          <p:cNvGrpSpPr/>
          <p:nvPr/>
        </p:nvGrpSpPr>
        <p:grpSpPr>
          <a:xfrm>
            <a:off x="-501963" y="947618"/>
            <a:ext cx="5826760" cy="4464247"/>
            <a:chOff x="-501963" y="947618"/>
            <a:chExt cx="5826760" cy="446424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95246" y="947618"/>
              <a:ext cx="1920000" cy="108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1417" y="947618"/>
              <a:ext cx="1920000" cy="108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4797" y="947618"/>
              <a:ext cx="1920000" cy="108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95246" y="2068893"/>
              <a:ext cx="1920000" cy="108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8134" y="2068893"/>
              <a:ext cx="1920000" cy="108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4797" y="2068893"/>
              <a:ext cx="1920000" cy="108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01963" y="3200379"/>
              <a:ext cx="1920000" cy="1080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1417" y="3200379"/>
              <a:ext cx="1920000" cy="1080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797" y="3200379"/>
              <a:ext cx="1920000" cy="108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1963" y="4321654"/>
              <a:ext cx="1920000" cy="1080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417" y="4331865"/>
              <a:ext cx="1920000" cy="108000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797" y="4331865"/>
              <a:ext cx="1920000" cy="1080000"/>
            </a:xfrm>
            <a:prstGeom prst="rect">
              <a:avLst/>
            </a:prstGeom>
          </p:spPr>
        </p:pic>
      </p:grpSp>
      <p:grpSp>
        <p:nvGrpSpPr>
          <p:cNvPr id="29" name="组 28"/>
          <p:cNvGrpSpPr/>
          <p:nvPr/>
        </p:nvGrpSpPr>
        <p:grpSpPr>
          <a:xfrm>
            <a:off x="6690748" y="947618"/>
            <a:ext cx="5826760" cy="4464247"/>
            <a:chOff x="6690748" y="947618"/>
            <a:chExt cx="5826760" cy="446424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748" y="947618"/>
              <a:ext cx="1920000" cy="1080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128" y="957829"/>
              <a:ext cx="1920000" cy="108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508" y="947618"/>
              <a:ext cx="1920000" cy="1080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748" y="2068893"/>
              <a:ext cx="1920000" cy="1080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128" y="2068893"/>
              <a:ext cx="1920000" cy="1080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508" y="2068893"/>
              <a:ext cx="1920000" cy="1080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748" y="3200379"/>
              <a:ext cx="1920000" cy="1080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128" y="3200379"/>
              <a:ext cx="1920000" cy="10800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508" y="3200379"/>
              <a:ext cx="1920000" cy="108000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748" y="4321654"/>
              <a:ext cx="1920000" cy="1080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128" y="4331865"/>
              <a:ext cx="1920000" cy="10800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508" y="4331865"/>
              <a:ext cx="192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13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DengXian</vt:lpstr>
      <vt:lpstr>DengXian Light</vt:lpstr>
      <vt:lpstr>Arial</vt:lpstr>
      <vt:lpstr>Office 主题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 Fang</dc:creator>
  <cp:lastModifiedBy>You Fang</cp:lastModifiedBy>
  <cp:revision>3</cp:revision>
  <dcterms:created xsi:type="dcterms:W3CDTF">2017-12-21T13:56:42Z</dcterms:created>
  <dcterms:modified xsi:type="dcterms:W3CDTF">2017-12-21T23:50:52Z</dcterms:modified>
</cp:coreProperties>
</file>